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EC610E73-6020-4059-89EB-EED94D7452DC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DD407987-9AD4-45C3-B7B3-99B730D4F44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962400"/>
            <a:ext cx="4013200" cy="428625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Amienne" pitchFamily="82" charset="0"/>
              </a:rPr>
              <a:t>By: Uma Das O’Toole, </a:t>
            </a:r>
            <a:r>
              <a:rPr lang="en-US" sz="4400" b="1" dirty="0" err="1" smtClean="0">
                <a:solidFill>
                  <a:schemeClr val="tx1"/>
                </a:solidFill>
                <a:latin typeface="Amienne" pitchFamily="82" charset="0"/>
              </a:rPr>
              <a:t>Cailyn</a:t>
            </a:r>
            <a:r>
              <a:rPr lang="en-US" sz="4400" b="1" dirty="0" smtClean="0">
                <a:solidFill>
                  <a:schemeClr val="tx1"/>
                </a:solidFill>
                <a:latin typeface="Amienne" pitchFamily="82" charset="0"/>
              </a:rPr>
              <a:t> Burkett, Ryan Devlin, and Capri </a:t>
            </a:r>
            <a:r>
              <a:rPr lang="en-US" sz="4400" b="1" dirty="0" err="1" smtClean="0">
                <a:solidFill>
                  <a:schemeClr val="tx1"/>
                </a:solidFill>
                <a:latin typeface="Amienne" pitchFamily="82" charset="0"/>
              </a:rPr>
              <a:t>Pimental</a:t>
            </a:r>
            <a:endParaRPr lang="en-US" sz="4400" b="1" dirty="0">
              <a:solidFill>
                <a:schemeClr val="tx1"/>
              </a:solidFill>
              <a:latin typeface="Amienne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10700" b="1" u="sng" dirty="0" smtClean="0">
                <a:solidFill>
                  <a:schemeClr val="accent4">
                    <a:lumMod val="75000"/>
                  </a:schemeClr>
                </a:solidFill>
                <a:latin typeface="Amienne" pitchFamily="82" charset="0"/>
              </a:rPr>
              <a:t>Cr</a:t>
            </a:r>
            <a:r>
              <a:rPr lang="en-US" sz="8800" u="sng" dirty="0">
                <a:solidFill>
                  <a:schemeClr val="accent4">
                    <a:lumMod val="75000"/>
                  </a:schemeClr>
                </a:solidFill>
                <a:effectLst/>
                <a:latin typeface="Amienne" pitchFamily="82" charset="0"/>
              </a:rPr>
              <a:t>ê</a:t>
            </a:r>
            <a:r>
              <a:rPr lang="en-US" sz="10700" b="1" u="sng" dirty="0" smtClean="0">
                <a:solidFill>
                  <a:schemeClr val="accent4">
                    <a:lumMod val="75000"/>
                  </a:schemeClr>
                </a:solidFill>
                <a:latin typeface="Amienne" pitchFamily="82" charset="0"/>
              </a:rPr>
              <a:t>pes </a:t>
            </a:r>
            <a:r>
              <a:rPr lang="en-US" u="sng" dirty="0"/>
              <a:t/>
            </a:r>
            <a:br>
              <a:rPr lang="en-US" u="sng" dirty="0"/>
            </a:b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7447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1545" y="914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mienne" pitchFamily="82" charset="0"/>
              </a:rPr>
              <a:t>¼ teaspoon of salt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743200"/>
            <a:ext cx="4017347" cy="35433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4780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5400" y="990600"/>
            <a:ext cx="38528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  <a:latin typeface="Amienne" pitchFamily="82" charset="0"/>
              </a:rPr>
              <a:t>2 teaspoons of melted butter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904" y="2462220"/>
            <a:ext cx="5029200" cy="34857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51888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6035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mienne" pitchFamily="82" charset="0"/>
              </a:rPr>
              <a:t>Cr</a:t>
            </a:r>
            <a:r>
              <a:rPr lang="en-US" sz="4000" b="1" dirty="0">
                <a:latin typeface="Amienne" pitchFamily="82" charset="0"/>
              </a:rPr>
              <a:t>ê</a:t>
            </a:r>
            <a:r>
              <a:rPr lang="en-US" sz="4000" b="1" dirty="0" smtClean="0">
                <a:latin typeface="Amienne" pitchFamily="82" charset="0"/>
              </a:rPr>
              <a:t>pe </a:t>
            </a:r>
            <a:r>
              <a:rPr lang="en-US" sz="4000" b="1" dirty="0">
                <a:latin typeface="Amienne" pitchFamily="82" charset="0"/>
              </a:rPr>
              <a:t>pans and </a:t>
            </a:r>
            <a:r>
              <a:rPr lang="en-US" sz="4000" b="1" dirty="0" smtClean="0">
                <a:latin typeface="Amienne" pitchFamily="82" charset="0"/>
              </a:rPr>
              <a:t>cr</a:t>
            </a:r>
            <a:r>
              <a:rPr lang="en-US" sz="4000" dirty="0">
                <a:latin typeface="Amienne" pitchFamily="82" charset="0"/>
              </a:rPr>
              <a:t>ê</a:t>
            </a:r>
            <a:r>
              <a:rPr lang="en-US" sz="4000" b="1" dirty="0" smtClean="0">
                <a:latin typeface="Amienne" pitchFamily="82" charset="0"/>
              </a:rPr>
              <a:t>pe </a:t>
            </a:r>
            <a:r>
              <a:rPr lang="en-US" sz="4000" b="1" dirty="0">
                <a:latin typeface="Amienne" pitchFamily="82" charset="0"/>
              </a:rPr>
              <a:t>makers were invented to make cooking </a:t>
            </a:r>
            <a:r>
              <a:rPr lang="en-US" sz="4000" b="1" dirty="0" smtClean="0">
                <a:latin typeface="Amienne" pitchFamily="82" charset="0"/>
              </a:rPr>
              <a:t>cr</a:t>
            </a:r>
            <a:r>
              <a:rPr lang="en-US" sz="4000" dirty="0" smtClean="0">
                <a:latin typeface="Amienne" pitchFamily="82" charset="0"/>
              </a:rPr>
              <a:t>ê</a:t>
            </a:r>
            <a:r>
              <a:rPr lang="en-US" sz="4000" b="1" dirty="0" smtClean="0">
                <a:latin typeface="Amienne" pitchFamily="82" charset="0"/>
              </a:rPr>
              <a:t>pes </a:t>
            </a:r>
            <a:r>
              <a:rPr lang="en-US" sz="4000" b="1" dirty="0">
                <a:latin typeface="Amienne" pitchFamily="82" charset="0"/>
              </a:rPr>
              <a:t>easier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51" y="2514600"/>
            <a:ext cx="5129307" cy="3581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80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382" y="1066800"/>
            <a:ext cx="441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latin typeface="Amienne" pitchFamily="82" charset="0"/>
              </a:rPr>
              <a:t>Crêperies</a:t>
            </a:r>
            <a:r>
              <a:rPr lang="en-US" sz="4000" b="1" dirty="0" smtClean="0">
                <a:latin typeface="Amienne" pitchFamily="82" charset="0"/>
              </a:rPr>
              <a:t> </a:t>
            </a:r>
            <a:r>
              <a:rPr lang="en-US" sz="4000" b="1" dirty="0">
                <a:latin typeface="Amienne" pitchFamily="82" charset="0"/>
              </a:rPr>
              <a:t>commonly found in France</a:t>
            </a:r>
            <a:r>
              <a:rPr lang="en-US" dirty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19400"/>
            <a:ext cx="5637513" cy="37559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55007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30052"/>
            <a:ext cx="41394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mienne" pitchFamily="82" charset="0"/>
              </a:rPr>
              <a:t>Cr</a:t>
            </a:r>
            <a:r>
              <a:rPr lang="en-US" sz="4400" b="1" dirty="0">
                <a:latin typeface="Amienne" pitchFamily="82" charset="0"/>
              </a:rPr>
              <a:t>ê</a:t>
            </a:r>
            <a:r>
              <a:rPr lang="en-US" sz="4400" b="1" dirty="0" smtClean="0">
                <a:latin typeface="Amienne" pitchFamily="82" charset="0"/>
              </a:rPr>
              <a:t>pes </a:t>
            </a:r>
            <a:r>
              <a:rPr lang="en-US" sz="4400" b="1" dirty="0">
                <a:latin typeface="Amienne" pitchFamily="82" charset="0"/>
              </a:rPr>
              <a:t>are the national dish of France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743200"/>
            <a:ext cx="5043487" cy="337723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1165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381000"/>
            <a:ext cx="7699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Amienne" pitchFamily="82" charset="0"/>
              </a:rPr>
              <a:t>Popular toppings for </a:t>
            </a:r>
            <a:r>
              <a:rPr lang="en-US" sz="4400" b="1" dirty="0" smtClean="0">
                <a:latin typeface="Amienne" pitchFamily="82" charset="0"/>
              </a:rPr>
              <a:t>crêpes </a:t>
            </a:r>
            <a:r>
              <a:rPr lang="en-US" sz="4400" b="1" dirty="0">
                <a:latin typeface="Amienne" pitchFamily="82" charset="0"/>
              </a:rPr>
              <a:t>are </a:t>
            </a:r>
            <a:r>
              <a:rPr lang="en-US" sz="4400" b="1" dirty="0" err="1">
                <a:latin typeface="Amienne" pitchFamily="82" charset="0"/>
              </a:rPr>
              <a:t>Nutella</a:t>
            </a:r>
            <a:r>
              <a:rPr lang="en-US" sz="4400" b="1" dirty="0">
                <a:latin typeface="Amienne" pitchFamily="82" charset="0"/>
              </a:rPr>
              <a:t>, strawberries, blueberries,  chocolate, bananas, and powdered sugar</a:t>
            </a:r>
            <a:endParaRPr lang="en-US" sz="4400" b="1" dirty="0">
              <a:latin typeface="Amienne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" y="2362200"/>
            <a:ext cx="4876800" cy="338374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4605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858982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mienne" pitchFamily="82" charset="0"/>
              </a:rPr>
              <a:t>Crêpes </a:t>
            </a:r>
            <a:r>
              <a:rPr lang="en-US" sz="4800" b="1" dirty="0">
                <a:latin typeface="Amienne" pitchFamily="82" charset="0"/>
              </a:rPr>
              <a:t>are thin pancakes</a:t>
            </a:r>
            <a:endParaRPr lang="en-US" sz="4800" b="1" dirty="0">
              <a:latin typeface="Amienne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277" y="2209800"/>
            <a:ext cx="5416172" cy="3271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905426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144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mienne" pitchFamily="82" charset="0"/>
              </a:rPr>
              <a:t> </a:t>
            </a:r>
            <a:r>
              <a:rPr lang="en-US" sz="4000" b="1" dirty="0">
                <a:latin typeface="Amienne" pitchFamily="82" charset="0"/>
              </a:rPr>
              <a:t>Popular toppings for </a:t>
            </a:r>
            <a:r>
              <a:rPr lang="en-US" sz="4000" b="1" dirty="0" err="1">
                <a:latin typeface="Amienne" pitchFamily="82" charset="0"/>
              </a:rPr>
              <a:t>galettes</a:t>
            </a:r>
            <a:r>
              <a:rPr lang="en-US" sz="4000" b="1" dirty="0">
                <a:latin typeface="Amienne" pitchFamily="82" charset="0"/>
              </a:rPr>
              <a:t> are eggs, artichokes, mushrooms, ratatouille, and more</a:t>
            </a:r>
            <a:endParaRPr lang="en-US" sz="4000" b="1" dirty="0">
              <a:latin typeface="Amienne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628900"/>
            <a:ext cx="4861560" cy="36461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184874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727501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mienne" pitchFamily="82" charset="0"/>
              </a:rPr>
              <a:t>Crêpes are very low in calorie</a:t>
            </a:r>
            <a:endParaRPr lang="en-US" sz="4800" b="1" dirty="0">
              <a:latin typeface="Amienne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362200"/>
            <a:ext cx="5377157" cy="38794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976904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533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mienne" pitchFamily="82" charset="0"/>
              </a:rPr>
              <a:t>Crêpes </a:t>
            </a:r>
            <a:r>
              <a:rPr lang="en-US" sz="4400" b="1" dirty="0">
                <a:latin typeface="Amienne" pitchFamily="82" charset="0"/>
              </a:rPr>
              <a:t>continue to be a popular food in France and around Europe today</a:t>
            </a:r>
            <a:endParaRPr lang="en-US" sz="4400" b="1" dirty="0">
              <a:latin typeface="Amienne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343152"/>
            <a:ext cx="4206239" cy="40286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8653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47855" y="3200400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mienne" pitchFamily="82" charset="0"/>
              </a:rPr>
              <a:t>Cr</a:t>
            </a:r>
            <a:r>
              <a:rPr lang="en-US" sz="4800" dirty="0">
                <a:latin typeface="Amienne" pitchFamily="82" charset="0"/>
              </a:rPr>
              <a:t>ê</a:t>
            </a:r>
            <a:r>
              <a:rPr lang="en-US" sz="4800" b="1" dirty="0" smtClean="0">
                <a:latin typeface="Amienne" pitchFamily="82" charset="0"/>
              </a:rPr>
              <a:t>pes </a:t>
            </a:r>
            <a:r>
              <a:rPr lang="en-US" sz="4800" b="1" dirty="0">
                <a:latin typeface="Amienne" pitchFamily="82" charset="0"/>
              </a:rPr>
              <a:t>were originally made in Brittany, France.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533399"/>
            <a:ext cx="5043055" cy="52317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92875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7400" y="32766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mienne" pitchFamily="82" charset="0"/>
              </a:rPr>
              <a:t>    An unknown farmer created the original recipe. </a:t>
            </a:r>
            <a:endParaRPr lang="en-US" sz="4800" b="1" dirty="0">
              <a:latin typeface="Amienne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609600"/>
            <a:ext cx="5562600" cy="56193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76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4991100"/>
            <a:ext cx="510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Amienne" pitchFamily="82" charset="0"/>
              </a:rPr>
              <a:t>When a chef made a special </a:t>
            </a:r>
            <a:r>
              <a:rPr lang="en-US" sz="3600" b="1" dirty="0" smtClean="0">
                <a:latin typeface="Amienne" pitchFamily="82" charset="0"/>
              </a:rPr>
              <a:t>cr</a:t>
            </a:r>
            <a:r>
              <a:rPr lang="en-US" sz="3600" b="1" dirty="0">
                <a:latin typeface="Amienne" pitchFamily="82" charset="0"/>
              </a:rPr>
              <a:t>ê</a:t>
            </a:r>
            <a:r>
              <a:rPr lang="en-US" sz="3600" b="1" dirty="0" smtClean="0">
                <a:latin typeface="Amienne" pitchFamily="82" charset="0"/>
              </a:rPr>
              <a:t>pe </a:t>
            </a:r>
            <a:r>
              <a:rPr lang="en-US" sz="3600" b="1" dirty="0">
                <a:latin typeface="Amienne" pitchFamily="82" charset="0"/>
              </a:rPr>
              <a:t>for the Prince </a:t>
            </a:r>
            <a:r>
              <a:rPr lang="en-US" sz="3600" b="1" dirty="0" smtClean="0">
                <a:latin typeface="Amienne" pitchFamily="82" charset="0"/>
              </a:rPr>
              <a:t>of Wales </a:t>
            </a:r>
            <a:r>
              <a:rPr lang="en-US" sz="3600" b="1" dirty="0">
                <a:latin typeface="Amienne" pitchFamily="82" charset="0"/>
              </a:rPr>
              <a:t>in Monaco in the late </a:t>
            </a:r>
            <a:r>
              <a:rPr lang="en-US" sz="3600" b="1" dirty="0" smtClean="0">
                <a:latin typeface="Amienne" pitchFamily="82" charset="0"/>
              </a:rPr>
              <a:t>1890s it became </a:t>
            </a:r>
            <a:r>
              <a:rPr lang="en-US" sz="3600" b="1" dirty="0">
                <a:latin typeface="Amienne" pitchFamily="82" charset="0"/>
              </a:rPr>
              <a:t>known as </a:t>
            </a:r>
            <a:r>
              <a:rPr lang="en-US" sz="3600" b="1" dirty="0" smtClean="0">
                <a:latin typeface="Amienne" pitchFamily="82" charset="0"/>
              </a:rPr>
              <a:t>Cr</a:t>
            </a:r>
            <a:r>
              <a:rPr lang="en-US" sz="3600" b="1" dirty="0">
                <a:latin typeface="Amienne" pitchFamily="82" charset="0"/>
              </a:rPr>
              <a:t>ê</a:t>
            </a:r>
            <a:r>
              <a:rPr lang="en-US" sz="3600" b="1" dirty="0" smtClean="0">
                <a:latin typeface="Amienne" pitchFamily="82" charset="0"/>
              </a:rPr>
              <a:t>pe  </a:t>
            </a:r>
            <a:r>
              <a:rPr lang="en-US" sz="3600" b="1" dirty="0">
                <a:latin typeface="Amienne" pitchFamily="82" charset="0"/>
              </a:rPr>
              <a:t>Suzette.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599"/>
            <a:ext cx="5953126" cy="47625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0993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502920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mienne" pitchFamily="82" charset="0"/>
              </a:rPr>
              <a:t>The cr</a:t>
            </a:r>
            <a:r>
              <a:rPr lang="en-US" sz="3600" b="1" dirty="0">
                <a:latin typeface="Amienne" pitchFamily="82" charset="0"/>
              </a:rPr>
              <a:t>ê</a:t>
            </a:r>
            <a:r>
              <a:rPr lang="en-US" sz="3600" b="1" dirty="0" smtClean="0">
                <a:latin typeface="Amienne" pitchFamily="82" charset="0"/>
              </a:rPr>
              <a:t>pe </a:t>
            </a:r>
            <a:r>
              <a:rPr lang="en-US" sz="3600" b="1" dirty="0">
                <a:latin typeface="Amienne" pitchFamily="82" charset="0"/>
              </a:rPr>
              <a:t>was originally made with buckwheat but changed to white </a:t>
            </a:r>
            <a:r>
              <a:rPr lang="en-US" sz="3600" b="1" dirty="0" smtClean="0">
                <a:latin typeface="Amienne" pitchFamily="82" charset="0"/>
              </a:rPr>
              <a:t>flour.</a:t>
            </a:r>
            <a:endParaRPr lang="en-US" sz="3600" b="1" dirty="0">
              <a:latin typeface="Amienne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0"/>
            <a:ext cx="6096000" cy="4114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94071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8600" y="5265085"/>
            <a:ext cx="373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Amienne" pitchFamily="82" charset="0"/>
              </a:rPr>
              <a:t>To make crepe you need 1 cup of flour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32955"/>
            <a:ext cx="4724400" cy="4800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706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5568" y="8382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Amienne" pitchFamily="82" charset="0"/>
              </a:rPr>
              <a:t>2 eggs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590800"/>
            <a:ext cx="4380168" cy="3581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8014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837917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mienne" pitchFamily="82" charset="0"/>
              </a:rPr>
              <a:t>½ cup of milk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28800"/>
            <a:ext cx="3400425" cy="465596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6213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2773" y="833735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mienne" pitchFamily="82" charset="0"/>
              </a:rPr>
              <a:t>½ cup of water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590800"/>
            <a:ext cx="4800600" cy="3840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78541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62</TotalTime>
  <Words>182</Words>
  <Application>Microsoft Office PowerPoint</Application>
  <PresentationFormat>On-screen Show (4:3)</PresentationFormat>
  <Paragraphs>20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BlackTie</vt:lpstr>
      <vt:lpstr>Crêpes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CrÊpes</dc:title>
  <dc:creator>generic Plymouth teacher acct</dc:creator>
  <cp:lastModifiedBy>Meaghan Marie O'Rourke</cp:lastModifiedBy>
  <cp:revision>9</cp:revision>
  <dcterms:created xsi:type="dcterms:W3CDTF">2012-09-14T16:25:19Z</dcterms:created>
  <dcterms:modified xsi:type="dcterms:W3CDTF">2012-09-17T17:04:02Z</dcterms:modified>
</cp:coreProperties>
</file>